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984A"/>
    <a:srgbClr val="95B9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6F3ADB-A4E4-6697-4BAF-C3A397C15610}" v="308" dt="2025-09-10T19:02:08.5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4660"/>
  </p:normalViewPr>
  <p:slideViewPr>
    <p:cSldViewPr snapToGrid="0">
      <p:cViewPr varScale="1">
        <p:scale>
          <a:sx n="56" d="100"/>
          <a:sy n="56" d="100"/>
        </p:scale>
        <p:origin x="2050" y="4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go Juliano Hermógenes da Silva" userId="S::hugo.silva.bolsista@icmbio.gov.br::63cac568-ed34-41cc-a700-fc7073a92c7c" providerId="AD" clId="Web-{5B6F3ADB-A4E4-6697-4BAF-C3A397C15610}"/>
    <pc:docChg chg="modSld">
      <pc:chgData name="Hugo Juliano Hermógenes da Silva" userId="S::hugo.silva.bolsista@icmbio.gov.br::63cac568-ed34-41cc-a700-fc7073a92c7c" providerId="AD" clId="Web-{5B6F3ADB-A4E4-6697-4BAF-C3A397C15610}" dt="2025-09-10T19:02:06.748" v="282"/>
      <pc:docMkLst>
        <pc:docMk/>
      </pc:docMkLst>
      <pc:sldChg chg="modSp">
        <pc:chgData name="Hugo Juliano Hermógenes da Silva" userId="S::hugo.silva.bolsista@icmbio.gov.br::63cac568-ed34-41cc-a700-fc7073a92c7c" providerId="AD" clId="Web-{5B6F3ADB-A4E4-6697-4BAF-C3A397C15610}" dt="2025-09-10T19:00:38.323" v="23"/>
        <pc:sldMkLst>
          <pc:docMk/>
          <pc:sldMk cId="1836111734" sldId="256"/>
        </pc:sldMkLst>
        <pc:graphicFrameChg chg="mod modGraphic">
          <ac:chgData name="Hugo Juliano Hermógenes da Silva" userId="S::hugo.silva.bolsista@icmbio.gov.br::63cac568-ed34-41cc-a700-fc7073a92c7c" providerId="AD" clId="Web-{5B6F3ADB-A4E4-6697-4BAF-C3A397C15610}" dt="2025-09-10T19:00:38.323" v="23"/>
          <ac:graphicFrameMkLst>
            <pc:docMk/>
            <pc:sldMk cId="1836111734" sldId="256"/>
            <ac:graphicFrameMk id="2" creationId="{EA687AB8-3B6D-0A15-A0EF-688C6D761AB3}"/>
          </ac:graphicFrameMkLst>
        </pc:graphicFrameChg>
      </pc:sldChg>
      <pc:sldChg chg="addSp delSp modSp">
        <pc:chgData name="Hugo Juliano Hermógenes da Silva" userId="S::hugo.silva.bolsista@icmbio.gov.br::63cac568-ed34-41cc-a700-fc7073a92c7c" providerId="AD" clId="Web-{5B6F3ADB-A4E4-6697-4BAF-C3A397C15610}" dt="2025-09-10T19:02:06.748" v="282"/>
        <pc:sldMkLst>
          <pc:docMk/>
          <pc:sldMk cId="170299098" sldId="257"/>
        </pc:sldMkLst>
        <pc:graphicFrameChg chg="del">
          <ac:chgData name="Hugo Juliano Hermógenes da Silva" userId="S::hugo.silva.bolsista@icmbio.gov.br::63cac568-ed34-41cc-a700-fc7073a92c7c" providerId="AD" clId="Web-{5B6F3ADB-A4E4-6697-4BAF-C3A397C15610}" dt="2025-09-10T19:00:47.980" v="24"/>
          <ac:graphicFrameMkLst>
            <pc:docMk/>
            <pc:sldMk cId="170299098" sldId="257"/>
            <ac:graphicFrameMk id="2" creationId="{24FB9BD7-BEE1-EBB8-B52C-566B2D555794}"/>
          </ac:graphicFrameMkLst>
        </pc:graphicFrameChg>
        <pc:graphicFrameChg chg="add mod modGraphic">
          <ac:chgData name="Hugo Juliano Hermógenes da Silva" userId="S::hugo.silva.bolsista@icmbio.gov.br::63cac568-ed34-41cc-a700-fc7073a92c7c" providerId="AD" clId="Web-{5B6F3ADB-A4E4-6697-4BAF-C3A397C15610}" dt="2025-09-10T19:02:06.748" v="282"/>
          <ac:graphicFrameMkLst>
            <pc:docMk/>
            <pc:sldMk cId="170299098" sldId="257"/>
            <ac:graphicFrameMk id="4" creationId="{C93F04B3-4702-1A93-2AA3-DBA0D9F1BB29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9509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4576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0641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7729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8712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6119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9491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0074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261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193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66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7213F7-FF30-47D3-B323-25BB68FB4EB5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96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8356596C-EF54-5928-C4FF-E4F0B757E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7" y="140457"/>
            <a:ext cx="2545238" cy="180009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33C3B5E-E1DF-24CA-BB86-0AB85916B4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628752" y="-1194579"/>
            <a:ext cx="3429664" cy="2670072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991F87D1-7518-AF07-F41A-46ED7B5EE448}"/>
              </a:ext>
            </a:extLst>
          </p:cNvPr>
          <p:cNvSpPr/>
          <p:nvPr/>
        </p:nvSpPr>
        <p:spPr>
          <a:xfrm flipH="1">
            <a:off x="8523098" y="-261669"/>
            <a:ext cx="2545239" cy="2162812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F9A3BF1-0F43-B354-F919-CE682A06DA12}"/>
              </a:ext>
            </a:extLst>
          </p:cNvPr>
          <p:cNvSpPr txBox="1"/>
          <p:nvPr/>
        </p:nvSpPr>
        <p:spPr>
          <a:xfrm>
            <a:off x="8911989" y="136596"/>
            <a:ext cx="154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Lista de presença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EA687AB8-3B6D-0A15-A0EF-688C6D761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656311"/>
              </p:ext>
            </p:extLst>
          </p:nvPr>
        </p:nvGraphicFramePr>
        <p:xfrm>
          <a:off x="376527" y="3105118"/>
          <a:ext cx="9908261" cy="41050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984">
                  <a:extLst>
                    <a:ext uri="{9D8B030D-6E8A-4147-A177-3AD203B41FA5}">
                      <a16:colId xmlns:a16="http://schemas.microsoft.com/office/drawing/2014/main" val="710971344"/>
                    </a:ext>
                  </a:extLst>
                </a:gridCol>
                <a:gridCol w="1833860">
                  <a:extLst>
                    <a:ext uri="{9D8B030D-6E8A-4147-A177-3AD203B41FA5}">
                      <a16:colId xmlns:a16="http://schemas.microsoft.com/office/drawing/2014/main" val="3783007020"/>
                    </a:ext>
                  </a:extLst>
                </a:gridCol>
                <a:gridCol w="1670444">
                  <a:extLst>
                    <a:ext uri="{9D8B030D-6E8A-4147-A177-3AD203B41FA5}">
                      <a16:colId xmlns:a16="http://schemas.microsoft.com/office/drawing/2014/main" val="2435116583"/>
                    </a:ext>
                  </a:extLst>
                </a:gridCol>
                <a:gridCol w="1270992">
                  <a:extLst>
                    <a:ext uri="{9D8B030D-6E8A-4147-A177-3AD203B41FA5}">
                      <a16:colId xmlns:a16="http://schemas.microsoft.com/office/drawing/2014/main" val="1589911407"/>
                    </a:ext>
                  </a:extLst>
                </a:gridCol>
                <a:gridCol w="1388752">
                  <a:extLst>
                    <a:ext uri="{9D8B030D-6E8A-4147-A177-3AD203B41FA5}">
                      <a16:colId xmlns:a16="http://schemas.microsoft.com/office/drawing/2014/main" val="3621788752"/>
                    </a:ext>
                  </a:extLst>
                </a:gridCol>
                <a:gridCol w="1891928">
                  <a:extLst>
                    <a:ext uri="{9D8B030D-6E8A-4147-A177-3AD203B41FA5}">
                      <a16:colId xmlns:a16="http://schemas.microsoft.com/office/drawing/2014/main" val="816345306"/>
                    </a:ext>
                  </a:extLst>
                </a:gridCol>
                <a:gridCol w="1343301">
                  <a:extLst>
                    <a:ext uri="{9D8B030D-6E8A-4147-A177-3AD203B41FA5}">
                      <a16:colId xmlns:a16="http://schemas.microsoft.com/office/drawing/2014/main" val="1121352566"/>
                    </a:ext>
                  </a:extLst>
                </a:gridCol>
              </a:tblGrid>
              <a:tr h="394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Nº 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NOME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INSTITUIÇÃO ou COMUNIDADE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CPF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TELEFONE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ASSINATURA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6517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415653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613217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01782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273838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03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828231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5730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81228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47549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74209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157780"/>
                  </a:ext>
                </a:extLst>
              </a:tr>
            </a:tbl>
          </a:graphicData>
        </a:graphic>
      </p:graphicFrame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531BC30F-4945-F24C-80C7-B1825EEDA283}"/>
              </a:ext>
            </a:extLst>
          </p:cNvPr>
          <p:cNvCxnSpPr>
            <a:cxnSpLocks/>
          </p:cNvCxnSpPr>
          <p:nvPr/>
        </p:nvCxnSpPr>
        <p:spPr>
          <a:xfrm>
            <a:off x="1140672" y="2469819"/>
            <a:ext cx="55573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509382FB-4E42-FF52-91F6-02BBF4986A36}"/>
              </a:ext>
            </a:extLst>
          </p:cNvPr>
          <p:cNvCxnSpPr>
            <a:cxnSpLocks/>
          </p:cNvCxnSpPr>
          <p:nvPr/>
        </p:nvCxnSpPr>
        <p:spPr>
          <a:xfrm>
            <a:off x="899160" y="2788377"/>
            <a:ext cx="57988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A43E2780-2E09-AA9B-047F-09E7F8051F29}"/>
              </a:ext>
            </a:extLst>
          </p:cNvPr>
          <p:cNvSpPr txBox="1"/>
          <p:nvPr/>
        </p:nvSpPr>
        <p:spPr>
          <a:xfrm>
            <a:off x="314045" y="2280215"/>
            <a:ext cx="8481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Atividade: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9B0031D-584B-7900-ED31-6DB28A3F63FF}"/>
              </a:ext>
            </a:extLst>
          </p:cNvPr>
          <p:cNvSpPr txBox="1"/>
          <p:nvPr/>
        </p:nvSpPr>
        <p:spPr>
          <a:xfrm>
            <a:off x="314045" y="2612196"/>
            <a:ext cx="5913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Local: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D9A1BB46-92B6-10CE-A191-DFB748C49648}"/>
              </a:ext>
            </a:extLst>
          </p:cNvPr>
          <p:cNvSpPr txBox="1"/>
          <p:nvPr/>
        </p:nvSpPr>
        <p:spPr>
          <a:xfrm>
            <a:off x="6912965" y="2280215"/>
            <a:ext cx="5448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Data: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96D4DE55-1893-E24F-36B5-C3D9374F2B8A}"/>
              </a:ext>
            </a:extLst>
          </p:cNvPr>
          <p:cNvSpPr txBox="1"/>
          <p:nvPr/>
        </p:nvSpPr>
        <p:spPr>
          <a:xfrm>
            <a:off x="6912965" y="2612196"/>
            <a:ext cx="7235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Horário:</a:t>
            </a:r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B106DC91-9B65-B7F5-A6E3-72B567FCB5C7}"/>
              </a:ext>
            </a:extLst>
          </p:cNvPr>
          <p:cNvCxnSpPr>
            <a:cxnSpLocks/>
          </p:cNvCxnSpPr>
          <p:nvPr/>
        </p:nvCxnSpPr>
        <p:spPr>
          <a:xfrm>
            <a:off x="7457858" y="2469819"/>
            <a:ext cx="8403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9F95949D-CDD3-B78A-A475-9A3863CDC5D7}"/>
              </a:ext>
            </a:extLst>
          </p:cNvPr>
          <p:cNvCxnSpPr>
            <a:cxnSpLocks/>
          </p:cNvCxnSpPr>
          <p:nvPr/>
        </p:nvCxnSpPr>
        <p:spPr>
          <a:xfrm>
            <a:off x="7658100" y="2788377"/>
            <a:ext cx="11049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to 44">
            <a:extLst>
              <a:ext uri="{FF2B5EF4-FFF2-40B4-BE49-F238E27FC236}">
                <a16:creationId xmlns:a16="http://schemas.microsoft.com/office/drawing/2014/main" id="{E250CA09-5AAE-2C65-597F-F8FEC79B95CE}"/>
              </a:ext>
            </a:extLst>
          </p:cNvPr>
          <p:cNvCxnSpPr>
            <a:cxnSpLocks/>
          </p:cNvCxnSpPr>
          <p:nvPr/>
        </p:nvCxnSpPr>
        <p:spPr>
          <a:xfrm>
            <a:off x="9151620" y="2788377"/>
            <a:ext cx="11049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FEC97F88-4C72-B1D6-D91B-1B790FE27570}"/>
              </a:ext>
            </a:extLst>
          </p:cNvPr>
          <p:cNvSpPr txBox="1"/>
          <p:nvPr/>
        </p:nvSpPr>
        <p:spPr>
          <a:xfrm>
            <a:off x="8787485" y="2612196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às</a:t>
            </a:r>
          </a:p>
        </p:txBody>
      </p:sp>
      <p:cxnSp>
        <p:nvCxnSpPr>
          <p:cNvPr id="51" name="Conector reto 50">
            <a:extLst>
              <a:ext uri="{FF2B5EF4-FFF2-40B4-BE49-F238E27FC236}">
                <a16:creationId xmlns:a16="http://schemas.microsoft.com/office/drawing/2014/main" id="{B87CB1DE-2EC2-3427-2A5C-4891CA14D76D}"/>
              </a:ext>
            </a:extLst>
          </p:cNvPr>
          <p:cNvCxnSpPr>
            <a:cxnSpLocks/>
          </p:cNvCxnSpPr>
          <p:nvPr/>
        </p:nvCxnSpPr>
        <p:spPr>
          <a:xfrm>
            <a:off x="8440838" y="2469819"/>
            <a:ext cx="8403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to 51">
            <a:extLst>
              <a:ext uri="{FF2B5EF4-FFF2-40B4-BE49-F238E27FC236}">
                <a16:creationId xmlns:a16="http://schemas.microsoft.com/office/drawing/2014/main" id="{1F87761D-1111-9958-E332-29A844F46D45}"/>
              </a:ext>
            </a:extLst>
          </p:cNvPr>
          <p:cNvCxnSpPr>
            <a:cxnSpLocks/>
          </p:cNvCxnSpPr>
          <p:nvPr/>
        </p:nvCxnSpPr>
        <p:spPr>
          <a:xfrm>
            <a:off x="9416198" y="2469819"/>
            <a:ext cx="8403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95B7F0FE-4018-FA32-50C7-ECE03A7BC547}"/>
              </a:ext>
            </a:extLst>
          </p:cNvPr>
          <p:cNvSpPr txBox="1"/>
          <p:nvPr/>
        </p:nvSpPr>
        <p:spPr>
          <a:xfrm>
            <a:off x="8262672" y="2275007"/>
            <a:ext cx="237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/</a:t>
            </a:r>
          </a:p>
        </p:txBody>
      </p: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92EC97A4-90CF-D3A0-6650-41A16B99C94B}"/>
              </a:ext>
            </a:extLst>
          </p:cNvPr>
          <p:cNvSpPr txBox="1"/>
          <p:nvPr/>
        </p:nvSpPr>
        <p:spPr>
          <a:xfrm>
            <a:off x="9245652" y="2275007"/>
            <a:ext cx="237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836111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3589D-283B-EA6A-381D-BB75FA614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38E08AE0-7089-5A06-54F1-5AB97C875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7" y="140457"/>
            <a:ext cx="2545238" cy="180009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A2AB398D-6E9A-7DF3-D257-CC8512FFBB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628752" y="-1194579"/>
            <a:ext cx="3429664" cy="2670072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F8AFD6B9-C422-C43C-F6C1-471BFC437067}"/>
              </a:ext>
            </a:extLst>
          </p:cNvPr>
          <p:cNvSpPr/>
          <p:nvPr/>
        </p:nvSpPr>
        <p:spPr>
          <a:xfrm flipH="1">
            <a:off x="8523098" y="-261669"/>
            <a:ext cx="2545239" cy="2162812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650178E9-2EE9-D187-B362-F2665B2F0B73}"/>
              </a:ext>
            </a:extLst>
          </p:cNvPr>
          <p:cNvSpPr txBox="1"/>
          <p:nvPr/>
        </p:nvSpPr>
        <p:spPr>
          <a:xfrm>
            <a:off x="8911989" y="136596"/>
            <a:ext cx="154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Lista de presença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C93F04B3-4702-1A93-2AA3-DBA0D9F1BB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769866"/>
              </p:ext>
            </p:extLst>
          </p:nvPr>
        </p:nvGraphicFramePr>
        <p:xfrm>
          <a:off x="392353" y="2202519"/>
          <a:ext cx="9908261" cy="51168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984">
                  <a:extLst>
                    <a:ext uri="{9D8B030D-6E8A-4147-A177-3AD203B41FA5}">
                      <a16:colId xmlns:a16="http://schemas.microsoft.com/office/drawing/2014/main" val="710971344"/>
                    </a:ext>
                  </a:extLst>
                </a:gridCol>
                <a:gridCol w="1833860">
                  <a:extLst>
                    <a:ext uri="{9D8B030D-6E8A-4147-A177-3AD203B41FA5}">
                      <a16:colId xmlns:a16="http://schemas.microsoft.com/office/drawing/2014/main" val="3783007020"/>
                    </a:ext>
                  </a:extLst>
                </a:gridCol>
                <a:gridCol w="1670444">
                  <a:extLst>
                    <a:ext uri="{9D8B030D-6E8A-4147-A177-3AD203B41FA5}">
                      <a16:colId xmlns:a16="http://schemas.microsoft.com/office/drawing/2014/main" val="2435116583"/>
                    </a:ext>
                  </a:extLst>
                </a:gridCol>
                <a:gridCol w="1270992">
                  <a:extLst>
                    <a:ext uri="{9D8B030D-6E8A-4147-A177-3AD203B41FA5}">
                      <a16:colId xmlns:a16="http://schemas.microsoft.com/office/drawing/2014/main" val="1589911407"/>
                    </a:ext>
                  </a:extLst>
                </a:gridCol>
                <a:gridCol w="1388752">
                  <a:extLst>
                    <a:ext uri="{9D8B030D-6E8A-4147-A177-3AD203B41FA5}">
                      <a16:colId xmlns:a16="http://schemas.microsoft.com/office/drawing/2014/main" val="3621788752"/>
                    </a:ext>
                  </a:extLst>
                </a:gridCol>
                <a:gridCol w="1891928">
                  <a:extLst>
                    <a:ext uri="{9D8B030D-6E8A-4147-A177-3AD203B41FA5}">
                      <a16:colId xmlns:a16="http://schemas.microsoft.com/office/drawing/2014/main" val="816345306"/>
                    </a:ext>
                  </a:extLst>
                </a:gridCol>
                <a:gridCol w="1343301">
                  <a:extLst>
                    <a:ext uri="{9D8B030D-6E8A-4147-A177-3AD203B41FA5}">
                      <a16:colId xmlns:a16="http://schemas.microsoft.com/office/drawing/2014/main" val="1121352566"/>
                    </a:ext>
                  </a:extLst>
                </a:gridCol>
              </a:tblGrid>
              <a:tr h="394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Nº 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NOME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INSTITUIÇÃO ou COMUNIDADE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CPF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TELEFONE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ASSINATURA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6517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415653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613217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/>
                        <a:t>14</a:t>
                      </a: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01782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273838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03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/>
                        <a:t>17</a:t>
                      </a: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828231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/>
                        <a:t>18</a:t>
                      </a: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5730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/>
                        <a:t>19</a:t>
                      </a: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81228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47549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74209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/>
                        <a:t>22</a:t>
                      </a: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157780"/>
                  </a:ext>
                </a:extLst>
              </a:tr>
              <a:tr h="337294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400" dirty="0"/>
                        <a:t>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12606857"/>
                  </a:ext>
                </a:extLst>
              </a:tr>
              <a:tr h="337294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400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063604"/>
                  </a:ext>
                </a:extLst>
              </a:tr>
              <a:tr h="337294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400" dirty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2055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990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C6A63A0D7B7429BD95E631E323FB1" ma:contentTypeVersion="15" ma:contentTypeDescription="Create a new document." ma:contentTypeScope="" ma:versionID="d4bcb3a819e2c21bbbbcae98870e6c63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fe1491026cf6e3c5df633b650c9dadb2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870EB1-1AA4-4A7A-9FC5-7CF1EF474EC7}">
  <ds:schemaRefs>
    <ds:schemaRef ds:uri="http://schemas.microsoft.com/office/2006/metadata/properties"/>
    <ds:schemaRef ds:uri="http://schemas.microsoft.com/office/infopath/2007/PartnerControls"/>
    <ds:schemaRef ds:uri="349de4c3-df8a-486f-a0ad-b097193cfe29"/>
    <ds:schemaRef ds:uri="5271069d-4e42-456b-88bc-896463680cb1"/>
  </ds:schemaRefs>
</ds:datastoreItem>
</file>

<file path=customXml/itemProps2.xml><?xml version="1.0" encoding="utf-8"?>
<ds:datastoreItem xmlns:ds="http://schemas.openxmlformats.org/officeDocument/2006/customXml" ds:itemID="{A5879644-5C24-43B1-B2EB-10803FC801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8EAFB8-CE4A-4C9D-A3BE-6547FA0EC82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60</Words>
  <Application>Microsoft Office PowerPoint</Application>
  <PresentationFormat>Personalizar</PresentationFormat>
  <Paragraphs>48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3" baseType="lpstr">
      <vt:lpstr>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26</cp:revision>
  <dcterms:created xsi:type="dcterms:W3CDTF">2025-08-20T13:18:27Z</dcterms:created>
  <dcterms:modified xsi:type="dcterms:W3CDTF">2025-09-10T19:02:10Z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  <property fmtid="{D5CDD505-2E9C-101B-9397-08002B2CF9AE}" pid="3" name="MediaServiceImageTags">
    <vt:lpwstr/>
  </property>
</Properties>
</file>